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F3425E-0997-4E81-AC49-BE861E601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1538287"/>
            <a:ext cx="601980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3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20</cp:revision>
  <dcterms:created xsi:type="dcterms:W3CDTF">2020-04-17T10:32:08Z</dcterms:created>
  <dcterms:modified xsi:type="dcterms:W3CDTF">2020-05-14T08:22:17Z</dcterms:modified>
</cp:coreProperties>
</file>